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1" r:id="rId4"/>
    <p:sldId id="267" r:id="rId5"/>
    <p:sldId id="269" r:id="rId6"/>
    <p:sldId id="268" r:id="rId7"/>
    <p:sldId id="263" r:id="rId8"/>
    <p:sldId id="270" r:id="rId9"/>
    <p:sldId id="272" r:id="rId10"/>
    <p:sldId id="273" r:id="rId11"/>
    <p:sldId id="274" r:id="rId12"/>
    <p:sldId id="275" r:id="rId13"/>
    <p:sldId id="276" r:id="rId14"/>
    <p:sldId id="277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8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D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AB0D6-CA9F-45D0-B451-3B56B5F2B406}" type="datetimeFigureOut">
              <a:rPr lang="es-DO" smtClean="0"/>
              <a:t>10/2/2026</a:t>
            </a:fld>
            <a:endParaRPr lang="es-D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D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D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B6366-0E69-47EA-AB04-B81D1D3E0B86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143528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D3F452-E655-38F9-32A5-F967EAA106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756E044-B8A0-EB91-C486-112D6D60A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1DFDF4-DCBC-5D1B-EBBA-5AAD2AE06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DF53E-22A5-4341-8FF8-A773AF4675CB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956759-141D-B496-05FD-A1FB127C6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A6C790-DB30-E966-F5C9-6191B0F63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9763-36C8-45DA-A8D1-BA45842E80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89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6EC279-6810-7255-5838-FA08665BE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C42EB7C-A505-ACCE-F30C-5F26F592EA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AFA185-3E60-6ABF-854D-49C99294D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DF53E-22A5-4341-8FF8-A773AF4675CB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B36B74-89AA-079D-52A2-65A0F8B8C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C16EE1-ADB7-6B52-EFED-22A24218C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9763-36C8-45DA-A8D1-BA45842E80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68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DA664DB-7316-081F-3421-B2A69F5BA3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6275D5F-A635-1146-61ED-F36AB4E228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A43BF6-61CB-7DA1-0611-8326065F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DF53E-22A5-4341-8FF8-A773AF4675CB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098AFD-DE12-276F-E44C-18628E737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924A84-F79B-2C1D-A56A-FE046D3A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9763-36C8-45DA-A8D1-BA45842E80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17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F2116A-F06C-CD49-3125-76885A43E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F66037-C67F-0864-6E2A-9D11E8705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5F8437-ACE8-1CEF-FD15-F1A7ECC37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DF53E-22A5-4341-8FF8-A773AF4675CB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9ED921-9464-EB56-E373-1F07FDFF1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6EDFA0-7CED-5E71-89F0-48A8A76EA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9763-36C8-45DA-A8D1-BA45842E80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833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D80473-4EAF-82E8-42AB-9486496F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B2F9FB-24D0-9435-2E1B-FE4383032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6FCF8D-8A75-ABBA-8CDD-6F1AE8246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DF53E-22A5-4341-8FF8-A773AF4675CB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BBE0C1-3E70-7776-ED3E-4CE3755BF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638A8D-A5FD-244B-1819-CB7354F62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9763-36C8-45DA-A8D1-BA45842E80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010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12727B-C09E-9014-631D-C02203BB3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9F1307-B33E-DC1E-2FE5-DB15E4A343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5BA3848-0523-AF36-BC6B-4ACC61597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4FBC560-745D-AB3D-80D5-0805076C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DF53E-22A5-4341-8FF8-A773AF4675CB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667919-8D1A-3D5C-A7B8-CEA6633FE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CB0F757-B4F6-7192-8F7B-5F8A44503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9763-36C8-45DA-A8D1-BA45842E80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42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D47DC0-1691-5EB4-1A6E-C3C339DA9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C2DDD1D-ED68-604C-2961-80D158A55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33984F0-1F58-D5D5-640F-B9A85D763D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9A49BDC-86A0-2BA6-2FB1-4DF0AE7C71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D811C97-07EC-2792-B66D-2B8DB78282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87DDBF7-2FF8-91F2-BB6B-1C5DF154A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DF53E-22A5-4341-8FF8-A773AF4675CB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4FCFAE5-043E-748C-D079-E07E2F433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DCF39DA-214D-54A3-BB4D-09CE76CFA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9763-36C8-45DA-A8D1-BA45842E80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45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CD90B3-6C3B-E8C2-C569-B75868302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671A8D7-1A91-EA6C-C85F-99CD53101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DF53E-22A5-4341-8FF8-A773AF4675CB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3A93C44-A1A8-46C3-F08C-3B372A1BD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D9039AC-121B-2120-2C38-7688A96DA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9763-36C8-45DA-A8D1-BA45842E80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23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4669829-E0CE-FBEE-4A71-76EA239F7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DF53E-22A5-4341-8FF8-A773AF4675CB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AC1AB0E-64DA-1835-35B5-D80B4B94E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6B78B84-6133-FCBB-742A-29F61F105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9763-36C8-45DA-A8D1-BA45842E80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27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422CB5-6118-EA21-AC8B-81CBC8E8C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016058-7AC2-D8E9-BFC4-AFEB409BF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05E170C-A5A3-9661-AA43-E34CF13E2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8EBEBB-F591-E043-4485-50BB726F3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DF53E-22A5-4341-8FF8-A773AF4675CB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2538BF0-4730-DC23-1FD1-216A663B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45AE28F-C390-0E9C-9296-3291A4212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9763-36C8-45DA-A8D1-BA45842E80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31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B349F-C240-A26F-6EA0-00FDE829C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3BE7552-DE2F-1C25-0AB1-19216CA62E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95589A7-43FD-38F0-250E-20CBE22089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80DD2A0-1BD2-8D56-396D-3F91EDF0E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DF53E-22A5-4341-8FF8-A773AF4675CB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7BC2979-8F06-1484-F902-1075DE585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3B2A05F-6811-F505-03EE-75FF38A83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9763-36C8-45DA-A8D1-BA45842E80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17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802B12F-54CA-1BC3-CCFA-179343406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AC0593-B444-4BC0-9A87-29BE56561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6EAC64-D544-C9DC-D8B6-3741F2F1D1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4DF53E-22A5-4341-8FF8-A773AF4675CB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8C5607-8BF9-AB20-2A80-65E866C74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C1BB59-CB61-268A-17D2-2D46524C4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5A9763-36C8-45DA-A8D1-BA45842E80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9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Interfaz de usuario gráfica, Texto&#10;&#10;El contenido generado por IA puede ser incorrecto.">
            <a:extLst>
              <a:ext uri="{FF2B5EF4-FFF2-40B4-BE49-F238E27FC236}">
                <a16:creationId xmlns:a16="http://schemas.microsoft.com/office/drawing/2014/main" id="{BA070262-BAE8-1AB1-1EF9-532F4EC41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15" y="342446"/>
            <a:ext cx="11391769" cy="617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31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3588F-1F21-06DE-01B7-ACFBF7E6F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8">
            <a:extLst>
              <a:ext uri="{FF2B5EF4-FFF2-40B4-BE49-F238E27FC236}">
                <a16:creationId xmlns:a16="http://schemas.microsoft.com/office/drawing/2014/main" id="{A7771E02-7228-F986-704D-54D556E22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8F3F2F62-A7DE-9582-FD91-B65D208D1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2">
            <a:extLst>
              <a:ext uri="{FF2B5EF4-FFF2-40B4-BE49-F238E27FC236}">
                <a16:creationId xmlns:a16="http://schemas.microsoft.com/office/drawing/2014/main" id="{679EE448-95B0-3B9E-34AF-1DFC28988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100A0DF4-74B3-C52E-31A5-0153C4CFE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BA8F753D-72FA-21F4-8871-5006C55B5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76" y="396315"/>
            <a:ext cx="11447282" cy="606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54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63453B-A786-4334-B741-5204B483F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580E295F-423F-A4ED-15B9-C9542E25C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0FF8287-66BA-A0D1-3150-36EF4E031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2FE5B35-6A3F-6A62-D4A7-CEBE2845F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2C82929-8E40-E9EB-283D-5946E4511F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8C5C5411-CF05-814D-4B39-C0A53BA29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09" y="367637"/>
            <a:ext cx="11240815" cy="612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58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39FE82-C559-1C8B-865A-A87A65DB7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nterfaz de usuario gráfica, Texto&#10;&#10;El contenido generado por IA puede ser incorrecto.">
            <a:extLst>
              <a:ext uri="{FF2B5EF4-FFF2-40B4-BE49-F238E27FC236}">
                <a16:creationId xmlns:a16="http://schemas.microsoft.com/office/drawing/2014/main" id="{0B45B42B-AD2A-BDAD-98FC-4EE2D0DB5B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0"/>
          <a:stretch>
            <a:fillRect/>
          </a:stretch>
        </p:blipFill>
        <p:spPr>
          <a:xfrm>
            <a:off x="457200" y="457211"/>
            <a:ext cx="11277600" cy="594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82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340D9E-F3B1-75A4-CADA-064922F44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3E7DAA6-06E0-73BC-862A-7A2BD1860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E00F096-648E-0591-F136-6918418C7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6115B81-BDA3-C347-175C-B0E114D74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BC7FBF4-10C4-0CF2-AA5D-5EDC55CD9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Tabla&#10;&#10;El contenido generado por IA puede ser incorrecto.">
            <a:extLst>
              <a:ext uri="{FF2B5EF4-FFF2-40B4-BE49-F238E27FC236}">
                <a16:creationId xmlns:a16="http://schemas.microsoft.com/office/drawing/2014/main" id="{9B278DBD-35A1-A34A-BE7B-D7017A9C7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18" y="436171"/>
            <a:ext cx="11136198" cy="598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77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63937C-0DC5-F7B5-018E-CB168CD39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8">
            <a:extLst>
              <a:ext uri="{FF2B5EF4-FFF2-40B4-BE49-F238E27FC236}">
                <a16:creationId xmlns:a16="http://schemas.microsoft.com/office/drawing/2014/main" id="{5EE2457A-A1F5-4A19-F12E-3F21E2291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7E95532B-80FE-3F3E-D0B6-621B69FF2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2">
            <a:extLst>
              <a:ext uri="{FF2B5EF4-FFF2-40B4-BE49-F238E27FC236}">
                <a16:creationId xmlns:a16="http://schemas.microsoft.com/office/drawing/2014/main" id="{2E77E21D-E612-C965-9303-6355905BF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AC748B05-20EB-1D0A-7290-10E6188AA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Escala de tiempo&#10;&#10;El contenido generado por IA puede ser incorrecto.">
            <a:extLst>
              <a:ext uri="{FF2B5EF4-FFF2-40B4-BE49-F238E27FC236}">
                <a16:creationId xmlns:a16="http://schemas.microsoft.com/office/drawing/2014/main" id="{73A0AAD6-618A-68BA-A047-DB94B88ED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03" y="539523"/>
            <a:ext cx="11287027" cy="577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94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DF8A60-EE09-7757-4907-3B8B8ADBF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64683DE-4A95-EEA7-6BAA-E53F31964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47C1A82-5DA5-1B89-04F8-EF7690373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40CFB3F-DA4E-3F27-4841-9FF0D52CA2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27D756F-BC19-F1C3-AC19-C6BA92D6E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ACA6EFBC-555D-3BA3-F644-AC0FA1105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02" y="538077"/>
            <a:ext cx="10777596" cy="578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08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F0AC40-901A-5637-97EB-5530DA265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2A55F547-12BE-E533-C37A-E2F2FF21C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141" y="581256"/>
            <a:ext cx="10680952" cy="569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39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2A9951-331E-4554-BC54-7B307CAC5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BB7906B0-4284-ECD3-09E8-25758C5F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C06F1C6-46B4-3EFD-1369-FC267A2CA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707F71A-12ED-03F0-08B2-113DD48D7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E3CDAD3-E1C0-E8A6-9D90-653D724AB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F6B8BB73-AB3A-1D55-3EDD-56B6DDCB8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07" y="469630"/>
            <a:ext cx="10862820" cy="591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98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D701EC-C6B3-0925-F311-B9F9BB5E6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Diagrama&#10;&#10;El contenido generado por IA puede ser incorrecto.">
            <a:extLst>
              <a:ext uri="{FF2B5EF4-FFF2-40B4-BE49-F238E27FC236}">
                <a16:creationId xmlns:a16="http://schemas.microsoft.com/office/drawing/2014/main" id="{9133D9FC-4D42-A6F0-9B34-EE4157DF7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58" y="482954"/>
            <a:ext cx="11175083" cy="570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56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8234D5-73BE-078F-8567-749AA5C0B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3C299B7A-E03A-1FCD-2AE6-174902758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82BE68-55CA-71D1-008B-DF2D027C6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82E97AB-41BC-F4F6-508D-B95F34AEE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7BF838A-93E0-58C3-DEA0-F287F2A89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Escala de tiempo&#10;&#10;El contenido generado por IA puede ser incorrecto.">
            <a:extLst>
              <a:ext uri="{FF2B5EF4-FFF2-40B4-BE49-F238E27FC236}">
                <a16:creationId xmlns:a16="http://schemas.microsoft.com/office/drawing/2014/main" id="{493F3301-3252-F3E0-2AFA-534D48BE7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32" y="520917"/>
            <a:ext cx="10970769" cy="581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6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8C65E2-1874-0AFF-507A-9E6BB2C11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D60237D-0237-8665-E022-FC7C355E1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662995D-08F4-A4D0-AD78-409A7AF8F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230CA0C-2DFD-450D-CAAA-191FEEB29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82EE965-2FF8-C4E2-B7B6-BF31D7714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5433241E-B96E-F08A-CC2D-7DCDF8B29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35" y="493513"/>
            <a:ext cx="10778976" cy="590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75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FC945B-6E0F-6E9D-C93C-2E4C3C001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Diagrama&#10;&#10;El contenido generado por IA puede ser incorrecto.">
            <a:extLst>
              <a:ext uri="{FF2B5EF4-FFF2-40B4-BE49-F238E27FC236}">
                <a16:creationId xmlns:a16="http://schemas.microsoft.com/office/drawing/2014/main" id="{BAB351F4-F1B3-9CBD-79A4-776E8A411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63" y="408742"/>
            <a:ext cx="11315307" cy="604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88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A0B6AF-5164-51CC-7230-8F8B4D981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7955E1DC-FE87-692F-AC58-12A7B5D0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F33DC24-366C-6315-3B4E-5EEA6B719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4C87064-49A2-7A3F-EC0E-CE51402D8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FD39DE-DBAC-0599-A591-634908F08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B7E2EB39-C14F-5628-7D05-FBE11B01A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54" y="426637"/>
            <a:ext cx="11098491" cy="600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03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0A65C7-3EA7-B32D-6A42-B17A8042B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C002C21-EE8D-8EB7-213C-F658FCE67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54FA285-0968-BE72-AAD4-CE4CD6929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0F01550-643E-25A4-5630-99CDB07A0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351F411-34D8-0027-DB10-88CF8A3BF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19C1A0F3-2262-6FD5-E930-534CD7864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02" y="395796"/>
            <a:ext cx="11428429" cy="606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366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0</Words>
  <Application>Microsoft Office PowerPoint</Application>
  <PresentationFormat>Panorámica</PresentationFormat>
  <Paragraphs>0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Carlos Garcia</dc:creator>
  <cp:lastModifiedBy>Carlos Garcia</cp:lastModifiedBy>
  <cp:revision>8</cp:revision>
  <dcterms:created xsi:type="dcterms:W3CDTF">2026-01-12T02:44:21Z</dcterms:created>
  <dcterms:modified xsi:type="dcterms:W3CDTF">2026-02-10T16:21:43Z</dcterms:modified>
</cp:coreProperties>
</file>